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LX744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102" d="100"/>
          <a:sy n="102" d="100"/>
        </p:scale>
        <p:origin x="150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0F191E-4677-416D-AE3D-95ECB8DA8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2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2BE0-B128-4F35-A5C6-3AFCB76B289C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EB0-A18C-4048-8BC7-A4E84988C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AEB94-E078-4672-9409-B7845C306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968F9-3E0E-4938-AA3D-A666928B3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30951-A790-41D8-BF2B-0D5FDA8F4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F9E5D-6083-4614-9545-4C11BFFA5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FA9C8-7C78-4C8F-A04F-69B480AC3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8E195-05BD-4D52-8013-0B359A625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EB99-7960-44E2-8175-36850667C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C23FD-ADB0-483A-975C-680950CCB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D824-1905-421E-B047-FBE0B47D7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F16FF-AD28-4B66-8C8C-FCAE46642B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17D89-F950-4D2D-B4CE-0DAFEF7515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elco_Quality@Pelco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24D8CE-33F0-4F41-938C-48DFE05E1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7" t="29064" r="26216" b="3187"/>
          <a:stretch/>
        </p:blipFill>
        <p:spPr>
          <a:xfrm>
            <a:off x="152400" y="1593751"/>
            <a:ext cx="4306102" cy="2597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6BF82-4D1D-41DF-873E-9854C80C2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739"/>
          <a:stretch/>
        </p:blipFill>
        <p:spPr>
          <a:xfrm>
            <a:off x="4606789" y="1606405"/>
            <a:ext cx="4261104" cy="258132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89412" y="184800"/>
            <a:ext cx="3187188" cy="457200"/>
          </a:xfrm>
        </p:spPr>
        <p:txBody>
          <a:bodyPr/>
          <a:lstStyle/>
          <a:p>
            <a:pPr algn="l"/>
            <a:r>
              <a:rPr lang="en-US" sz="2800" b="1" i="1" dirty="0">
                <a:solidFill>
                  <a:srgbClr val="FF0000"/>
                </a:solidFill>
              </a:rPr>
              <a:t>QUALITY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2821" y="994052"/>
            <a:ext cx="88436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</a:rPr>
              <a:t>Models Affected:  </a:t>
            </a:r>
            <a:r>
              <a:rPr lang="en-US" sz="1200" dirty="0">
                <a:latin typeface="+mj-lt"/>
              </a:rPr>
              <a:t>WCS1-4</a:t>
            </a:r>
            <a:endParaRPr lang="en-US" sz="1200" u="sng" dirty="0">
              <a:latin typeface="+mj-lt"/>
            </a:endParaRP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172250" y="1354952"/>
            <a:ext cx="4286252" cy="286738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+mj-lt"/>
            </a:endParaRP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524000" y="317018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600" y="194450"/>
            <a:ext cx="1714499" cy="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54"/>
          <p:cNvSpPr>
            <a:spLocks noChangeArrowheads="1"/>
          </p:cNvSpPr>
          <p:nvPr/>
        </p:nvSpPr>
        <p:spPr bwMode="auto">
          <a:xfrm>
            <a:off x="4590247" y="1338462"/>
            <a:ext cx="4286252" cy="286738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latin typeface="+mj-lt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72250" y="4233429"/>
            <a:ext cx="4114800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+mj-lt"/>
              </a:rPr>
              <a:t>What is the problem: 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01280" y="4953000"/>
            <a:ext cx="4114800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num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latin typeface="+mj-lt"/>
              </a:rPr>
              <a:t>Actions Required: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32821" y="762000"/>
            <a:ext cx="62536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latin typeface="+mj-lt"/>
                <a:cs typeface="Calibri" panose="020F0502020204030204" pitchFamily="34" charset="0"/>
              </a:rPr>
              <a:t>Title:   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WCS1-4 Primary/Secondary Label Placement</a:t>
            </a:r>
            <a:endParaRPr lang="en-US" sz="1200" u="sng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4ED062-46F8-4257-9C4D-3870DE830E48}"/>
              </a:ext>
            </a:extLst>
          </p:cNvPr>
          <p:cNvSpPr/>
          <p:nvPr/>
        </p:nvSpPr>
        <p:spPr>
          <a:xfrm>
            <a:off x="2662735" y="3281382"/>
            <a:ext cx="1552881" cy="5889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67D951-DCBC-4FA1-B713-E742F53D39D0}"/>
              </a:ext>
            </a:extLst>
          </p:cNvPr>
          <p:cNvSpPr/>
          <p:nvPr/>
        </p:nvSpPr>
        <p:spPr>
          <a:xfrm>
            <a:off x="457201" y="3296158"/>
            <a:ext cx="1447800" cy="5889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558BBA-5EFD-49E6-9DE7-C30CDAF1A5C5}"/>
              </a:ext>
            </a:extLst>
          </p:cNvPr>
          <p:cNvSpPr/>
          <p:nvPr/>
        </p:nvSpPr>
        <p:spPr>
          <a:xfrm>
            <a:off x="4752848" y="3204294"/>
            <a:ext cx="1552881" cy="5889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EEF392-A0CC-4DBF-A951-A34A3F000653}"/>
              </a:ext>
            </a:extLst>
          </p:cNvPr>
          <p:cNvSpPr/>
          <p:nvPr/>
        </p:nvSpPr>
        <p:spPr>
          <a:xfrm>
            <a:off x="7160055" y="3204294"/>
            <a:ext cx="1552881" cy="5889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979" y="1325912"/>
            <a:ext cx="4315968" cy="276999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Picture of Defect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8286" y="1320087"/>
            <a:ext cx="4315968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Picture of Good Part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33B7E-9945-480E-8E7F-22BBDED48487}"/>
              </a:ext>
            </a:extLst>
          </p:cNvPr>
          <p:cNvSpPr txBox="1"/>
          <p:nvPr/>
        </p:nvSpPr>
        <p:spPr bwMode="auto">
          <a:xfrm>
            <a:off x="201280" y="4519570"/>
            <a:ext cx="840932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cs typeface="Calibri" panose="020F0502020204030204" pitchFamily="34" charset="0"/>
              </a:rPr>
              <a:t>The primary and secondary terminal labels may be incorrectly placed, potentially leading to incorrect wiring of the input and output terminals during installation.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029E70-9BA7-4B72-81F9-15741DF064EC}"/>
              </a:ext>
            </a:extLst>
          </p:cNvPr>
          <p:cNvSpPr txBox="1"/>
          <p:nvPr/>
        </p:nvSpPr>
        <p:spPr bwMode="auto">
          <a:xfrm>
            <a:off x="201280" y="5228139"/>
            <a:ext cx="84093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Calibri" panose="020F0502020204030204" pitchFamily="34" charset="0"/>
              </a:rPr>
              <a:t>Inspection </a:t>
            </a:r>
            <a:r>
              <a:rPr lang="en-US" sz="1200">
                <a:latin typeface="+mj-lt"/>
                <a:cs typeface="Calibri" panose="020F0502020204030204" pitchFamily="34" charset="0"/>
              </a:rPr>
              <a:t>of the input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/output label placement is required to ensure correct wiring of the WCS1-4 primary and secondary terminals. </a:t>
            </a:r>
          </a:p>
          <a:p>
            <a:r>
              <a:rPr lang="en-US" sz="1200" dirty="0">
                <a:latin typeface="+mj-lt"/>
                <a:cs typeface="Calibri" panose="020F0502020204030204" pitchFamily="34" charset="0"/>
              </a:rPr>
              <a:t>	Note: as demonstrated above, the correct label placement has the Primary (Input) label under the connector 	housing the white, white/brown, black and red wires; while the Secondary (output) label will be under the </a:t>
            </a:r>
          </a:p>
          <a:p>
            <a:r>
              <a:rPr lang="en-US" sz="1200" dirty="0">
                <a:latin typeface="+mj-lt"/>
                <a:cs typeface="Calibri" panose="020F0502020204030204" pitchFamily="34" charset="0"/>
              </a:rPr>
              <a:t>	connector housing the brown, orange, blue and purple wires.</a:t>
            </a:r>
          </a:p>
          <a:p>
            <a:endParaRPr lang="en-US" sz="1200" dirty="0">
              <a:latin typeface="+mj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  <a:cs typeface="Calibri" panose="020F0502020204030204" pitchFamily="34" charset="0"/>
              </a:rPr>
              <a:t>Please contact your local Pelco support team or email </a:t>
            </a:r>
            <a:r>
              <a:rPr lang="en-US" sz="1200" dirty="0">
                <a:latin typeface="+mj-lt"/>
                <a:cs typeface="Calibri" panose="020F0502020204030204" pitchFamily="34" charset="0"/>
                <a:hlinkClick r:id="rId6"/>
              </a:rPr>
              <a:t>Pelco_Quality@Pelco.com</a:t>
            </a:r>
            <a:r>
              <a:rPr lang="en-US" sz="1200" dirty="0">
                <a:latin typeface="+mj-lt"/>
                <a:cs typeface="Calibri" panose="020F0502020204030204" pitchFamily="34" charset="0"/>
              </a:rPr>
              <a:t> for immediate resolution if a unit is found to be non-conforming. </a:t>
            </a:r>
          </a:p>
        </p:txBody>
      </p:sp>
    </p:spTree>
    <p:extLst>
      <p:ext uri="{BB962C8B-B14F-4D97-AF65-F5344CB8AC3E}">
        <p14:creationId xmlns:p14="http://schemas.microsoft.com/office/powerpoint/2010/main" val="20881183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  <a:effectLst/>
      </a:spPr>
      <a:bodyPr/>
      <a:lstStyle>
        <a:defPPr>
          <a:defRPr sz="220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77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QUALITY ALERT</vt:lpstr>
    </vt:vector>
  </TitlesOfParts>
  <Company>Schneider Electric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ALERT</dc:title>
  <dc:creator>Terry Wilkins</dc:creator>
  <cp:lastModifiedBy>Rochelle Thompson</cp:lastModifiedBy>
  <cp:revision>125</cp:revision>
  <dcterms:created xsi:type="dcterms:W3CDTF">2006-12-07T15:40:44Z</dcterms:created>
  <dcterms:modified xsi:type="dcterms:W3CDTF">2020-03-31T18:50:50Z</dcterms:modified>
</cp:coreProperties>
</file>